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20" autoAdjust="0"/>
  </p:normalViewPr>
  <p:slideViewPr>
    <p:cSldViewPr snapToGrid="0">
      <p:cViewPr varScale="1">
        <p:scale>
          <a:sx n="76" d="100"/>
          <a:sy n="76" d="100"/>
        </p:scale>
        <p:origin x="32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F07ABDB-6CB4-4014-9461-19A05C6C6833}" type="datetimeFigureOut">
              <a:rPr lang="de-DE" smtClean="0"/>
              <a:t>09.09.2022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189C5183-2A53-46FB-94F5-810AAC22AB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846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74888" y="1252538"/>
            <a:ext cx="2338387" cy="3381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C5183-2A53-46FB-94F5-810AAC22AB1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552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F929-BEDD-491B-A020-765FA898CBAF}" type="datetimeFigureOut">
              <a:rPr lang="de-DE" smtClean="0"/>
              <a:t>09.09.2022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97FE-2F12-4104-B644-E50039399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83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F929-BEDD-491B-A020-765FA898CBAF}" type="datetimeFigureOut">
              <a:rPr lang="de-DE" smtClean="0"/>
              <a:t>09.09.2022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97FE-2F12-4104-B644-E50039399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20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F929-BEDD-491B-A020-765FA898CBAF}" type="datetimeFigureOut">
              <a:rPr lang="de-DE" smtClean="0"/>
              <a:t>09.09.2022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97FE-2F12-4104-B644-E50039399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04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F929-BEDD-491B-A020-765FA898CBAF}" type="datetimeFigureOut">
              <a:rPr lang="de-DE" smtClean="0"/>
              <a:t>09.09.2022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97FE-2F12-4104-B644-E50039399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22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F929-BEDD-491B-A020-765FA898CBAF}" type="datetimeFigureOut">
              <a:rPr lang="de-DE" smtClean="0"/>
              <a:t>09.09.2022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97FE-2F12-4104-B644-E50039399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32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F929-BEDD-491B-A020-765FA898CBAF}" type="datetimeFigureOut">
              <a:rPr lang="de-DE" smtClean="0"/>
              <a:t>09.09.2022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97FE-2F12-4104-B644-E50039399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032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F929-BEDD-491B-A020-765FA898CBAF}" type="datetimeFigureOut">
              <a:rPr lang="de-DE" smtClean="0"/>
              <a:t>09.09.2022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97FE-2F12-4104-B644-E50039399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178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F929-BEDD-491B-A020-765FA898CBAF}" type="datetimeFigureOut">
              <a:rPr lang="de-DE" smtClean="0"/>
              <a:t>09.09.2022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97FE-2F12-4104-B644-E50039399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710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F929-BEDD-491B-A020-765FA898CBAF}" type="datetimeFigureOut">
              <a:rPr lang="de-DE" smtClean="0"/>
              <a:t>09.09.2022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97FE-2F12-4104-B644-E50039399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528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F929-BEDD-491B-A020-765FA898CBAF}" type="datetimeFigureOut">
              <a:rPr lang="de-DE" smtClean="0"/>
              <a:t>09.09.2022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97FE-2F12-4104-B644-E50039399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769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F929-BEDD-491B-A020-765FA898CBAF}" type="datetimeFigureOut">
              <a:rPr lang="de-DE" smtClean="0"/>
              <a:t>09.09.2022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897FE-2F12-4104-B644-E50039399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82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4F929-BEDD-491B-A020-765FA898CBAF}" type="datetimeFigureOut">
              <a:rPr lang="de-DE" smtClean="0"/>
              <a:t>09.09.2022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97FE-2F12-4104-B644-E500393998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53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istroundcafeamgolfplatz@gmail.com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955D6-D87A-4325-8453-196D6FE70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49" y="2537356"/>
            <a:ext cx="5829300" cy="1371600"/>
          </a:xfrm>
        </p:spPr>
        <p:txBody>
          <a:bodyPr>
            <a:normAutofit fontScale="90000"/>
          </a:bodyPr>
          <a:lstStyle/>
          <a:p>
            <a:br>
              <a:rPr lang="de-DE" sz="3600" b="1" dirty="0"/>
            </a:br>
            <a:br>
              <a:rPr lang="de-DE" sz="3600" b="1" dirty="0"/>
            </a:br>
            <a:r>
              <a:rPr lang="de-DE" sz="3600" b="1" dirty="0"/>
              <a:t>Frühstücksbuffet </a:t>
            </a:r>
            <a:br>
              <a:rPr lang="de-DE" sz="3600" b="1" dirty="0"/>
            </a:br>
            <a:r>
              <a:rPr lang="de-DE" sz="3600" b="1" dirty="0"/>
              <a:t>im Bistro &amp; Café am Golfplatz</a:t>
            </a:r>
            <a:br>
              <a:rPr lang="de-DE" sz="3200" b="1" dirty="0"/>
            </a:br>
            <a:endParaRPr lang="de-DE" sz="32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115B276-6330-4922-BBEC-CA407B7B9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" y="3908956"/>
            <a:ext cx="5143500" cy="5565244"/>
          </a:xfrm>
        </p:spPr>
        <p:txBody>
          <a:bodyPr>
            <a:normAutofit fontScale="85000" lnSpcReduction="20000"/>
          </a:bodyPr>
          <a:lstStyle/>
          <a:p>
            <a:r>
              <a:rPr lang="de-DE" sz="2600" b="1" dirty="0"/>
              <a:t>Sonntag, 18. </a:t>
            </a:r>
            <a:r>
              <a:rPr lang="de-DE" sz="2600" b="1"/>
              <a:t>September 2022</a:t>
            </a:r>
            <a:endParaRPr lang="de-DE" sz="2600" b="1" dirty="0"/>
          </a:p>
          <a:p>
            <a:r>
              <a:rPr lang="de-DE" sz="2600" b="1" dirty="0"/>
              <a:t>10:00 Uhr bis 12:00 Uhr</a:t>
            </a:r>
          </a:p>
          <a:p>
            <a:endParaRPr lang="de-DE" sz="2025" dirty="0"/>
          </a:p>
          <a:p>
            <a:endParaRPr lang="de-DE" sz="2025" dirty="0"/>
          </a:p>
          <a:p>
            <a:endParaRPr lang="de-DE" sz="2025" dirty="0"/>
          </a:p>
          <a:p>
            <a:endParaRPr lang="de-DE" sz="2025" dirty="0"/>
          </a:p>
          <a:p>
            <a:endParaRPr lang="de-DE" sz="2025" dirty="0"/>
          </a:p>
          <a:p>
            <a:endParaRPr lang="de-DE" sz="2025" dirty="0"/>
          </a:p>
          <a:p>
            <a:r>
              <a:rPr lang="de-DE" sz="2025" dirty="0"/>
              <a:t>Wurst und Käse, Rührei od. gekochtes Ei, </a:t>
            </a:r>
            <a:br>
              <a:rPr lang="de-DE" sz="2025" dirty="0"/>
            </a:br>
            <a:r>
              <a:rPr lang="de-DE" sz="2025" dirty="0"/>
              <a:t>Rohkost und Obst, Marmeladen, Müsli, </a:t>
            </a:r>
            <a:br>
              <a:rPr lang="de-DE" sz="2025" dirty="0"/>
            </a:br>
            <a:r>
              <a:rPr lang="de-DE" sz="2025" dirty="0"/>
              <a:t>Brötchen/Brot und mehr ... </a:t>
            </a:r>
            <a:br>
              <a:rPr lang="de-DE" sz="2025" dirty="0"/>
            </a:br>
            <a:r>
              <a:rPr lang="de-DE" sz="2025" dirty="0"/>
              <a:t>1 Glas Prosecco, 1 Glas Orangensaft</a:t>
            </a:r>
            <a:br>
              <a:rPr lang="de-DE" sz="2025" dirty="0"/>
            </a:br>
            <a:r>
              <a:rPr lang="de-DE" sz="2025" dirty="0"/>
              <a:t>19,90 €</a:t>
            </a:r>
          </a:p>
          <a:p>
            <a:r>
              <a:rPr lang="de-DE" sz="2025" dirty="0"/>
              <a:t>****</a:t>
            </a:r>
            <a:br>
              <a:rPr lang="de-DE" sz="2025" dirty="0"/>
            </a:br>
            <a:r>
              <a:rPr lang="de-DE" sz="2025" dirty="0"/>
              <a:t>Getränke werden separat berechnet.</a:t>
            </a:r>
          </a:p>
          <a:p>
            <a:endParaRPr lang="de-DE" sz="2025" dirty="0"/>
          </a:p>
          <a:p>
            <a:pPr>
              <a:spcAft>
                <a:spcPts val="600"/>
              </a:spcAft>
            </a:pPr>
            <a:r>
              <a:rPr lang="de-DE" sz="2025" dirty="0"/>
              <a:t>Reservierung bis Freitag, 16.09.2022; 12:00 Uhr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2025" dirty="0"/>
              <a:t>unter Telefon: 07622 / 67 47 613 oder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de-DE" sz="2025" dirty="0"/>
              <a:t>Mail: </a:t>
            </a:r>
            <a:r>
              <a:rPr lang="de-DE" sz="2025" dirty="0">
                <a:hlinkClick r:id="rId3"/>
              </a:rPr>
              <a:t>bistroundcafeamgolfplatz@gmail.com</a:t>
            </a:r>
            <a:br>
              <a:rPr lang="de-DE" sz="2025" dirty="0"/>
            </a:br>
            <a:br>
              <a:rPr lang="de-DE" sz="2025" dirty="0"/>
            </a:br>
            <a:r>
              <a:rPr lang="de-DE" sz="1600" dirty="0"/>
              <a:t>Adresse: Ehner-Fahrnau 12, 79650 Schopfheim</a:t>
            </a:r>
          </a:p>
          <a:p>
            <a:endParaRPr lang="de-DE" sz="2025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B313F57-192C-41FC-8ACC-8369F61AA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54" y="282592"/>
            <a:ext cx="2620691" cy="19650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0218388-DA30-4243-A526-64E5013FD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8830">
            <a:off x="440185" y="4804037"/>
            <a:ext cx="1604624" cy="100332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C3CB27A-FAEA-4453-18C2-558307DBF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96115">
            <a:off x="4922016" y="4720114"/>
            <a:ext cx="1484599" cy="111345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DA8FBC5-7A88-7D4C-F1D5-FDFDB36A9B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722" y="4811597"/>
            <a:ext cx="1250556" cy="937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144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</Words>
  <Application>Microsoft Office PowerPoint</Application>
  <PresentationFormat>A4-Papier (210 x 297 mm)</PresentationFormat>
  <Paragraphs>16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  Frühstücksbuffet  im Bistro &amp; Café am Golfplatz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Frühstücksbuffet  im Bistro &amp; Café am Golfplatz</dc:title>
  <dc:creator>Golfanlage Schopfheim</dc:creator>
  <cp:lastModifiedBy>admin</cp:lastModifiedBy>
  <cp:revision>10</cp:revision>
  <cp:lastPrinted>2022-09-09T12:25:35Z</cp:lastPrinted>
  <dcterms:created xsi:type="dcterms:W3CDTF">2019-07-18T14:47:12Z</dcterms:created>
  <dcterms:modified xsi:type="dcterms:W3CDTF">2022-09-09T12:26:43Z</dcterms:modified>
</cp:coreProperties>
</file>